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9" r:id="rId2"/>
    <p:sldId id="261" r:id="rId3"/>
    <p:sldId id="259" r:id="rId4"/>
    <p:sldId id="262" r:id="rId5"/>
    <p:sldId id="265" r:id="rId6"/>
    <p:sldId id="267" r:id="rId7"/>
    <p:sldId id="266" r:id="rId8"/>
    <p:sldId id="271" r:id="rId9"/>
    <p:sldId id="268" r:id="rId10"/>
    <p:sldId id="274" r:id="rId11"/>
    <p:sldId id="275" r:id="rId12"/>
    <p:sldId id="278" r:id="rId13"/>
    <p:sldId id="25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0DA68F-F68F-4F8F-AB21-9A65AC128E4D}" v="5" dt="2023-10-24T11:10:44.1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6" autoAdjust="0"/>
    <p:restoredTop sz="94660"/>
  </p:normalViewPr>
  <p:slideViewPr>
    <p:cSldViewPr>
      <p:cViewPr varScale="1">
        <p:scale>
          <a:sx n="60" d="100"/>
          <a:sy n="60" d="100"/>
        </p:scale>
        <p:origin x="176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C66A2-167F-4074-A8C7-AB0F8DCF2DB0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5C48A-1E6B-492A-A8BE-622A4E2C194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606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AFCA-43D0-4A5B-AE26-4CA3AFEF0A3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D585-9174-44E1-8732-58840DE6B7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858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AFCA-43D0-4A5B-AE26-4CA3AFEF0A3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D585-9174-44E1-8732-58840DE6B7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552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AFCA-43D0-4A5B-AE26-4CA3AFEF0A3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D585-9174-44E1-8732-58840DE6B7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686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AFCA-43D0-4A5B-AE26-4CA3AFEF0A3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D585-9174-44E1-8732-58840DE6B7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803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AFCA-43D0-4A5B-AE26-4CA3AFEF0A3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D585-9174-44E1-8732-58840DE6B7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711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AFCA-43D0-4A5B-AE26-4CA3AFEF0A3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D585-9174-44E1-8732-58840DE6B7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710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AFCA-43D0-4A5B-AE26-4CA3AFEF0A3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D585-9174-44E1-8732-58840DE6B7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678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AFCA-43D0-4A5B-AE26-4CA3AFEF0A3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D585-9174-44E1-8732-58840DE6B7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23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AFCA-43D0-4A5B-AE26-4CA3AFEF0A3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D585-9174-44E1-8732-58840DE6B7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1064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AFCA-43D0-4A5B-AE26-4CA3AFEF0A3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D585-9174-44E1-8732-58840DE6B7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750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7AFCA-43D0-4A5B-AE26-4CA3AFEF0A3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AD585-9174-44E1-8732-58840DE6B7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44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7AFCA-43D0-4A5B-AE26-4CA3AFEF0A31}" type="datetimeFigureOut">
              <a:rPr lang="ru-RU" smtClean="0"/>
              <a:t>26.10.2023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AD585-9174-44E1-8732-58840DE6B7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30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74097"/>
            <a:ext cx="978067" cy="10106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43" y="218092"/>
            <a:ext cx="669518" cy="7226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318" y="295818"/>
            <a:ext cx="1332053" cy="6449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94" y="113159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Муниципальное бюджетное учреждение культуры дополнительного образования </a:t>
            </a:r>
          </a:p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«Екатеринбургская детская школа искусств №1»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494" y="2492896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«Обзор учебной литературы </a:t>
            </a:r>
          </a:p>
          <a:p>
            <a:pPr algn="ctr"/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подготовки к урокам по учебному предмету </a:t>
            </a:r>
          </a:p>
          <a:p>
            <a:pPr algn="ctr"/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изобразительного искусства»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84771" y="5427912"/>
            <a:ext cx="39987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Автор: Ульяна Анатольевна Оленина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957348" y="6471366"/>
            <a:ext cx="153599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Екатеринбург, 2023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502" y="4869160"/>
            <a:ext cx="244827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47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4B31EA-5647-494B-B2E4-11DA7E6CD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Современная учебная и методическая литература, характеристики и систематизация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58E3E6-689C-42DE-8814-1CA9794D2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5976" y="1388532"/>
            <a:ext cx="4572360" cy="1663742"/>
          </a:xfrm>
        </p:spPr>
        <p:txBody>
          <a:bodyPr>
            <a:noAutofit/>
          </a:bodyPr>
          <a:lstStyle/>
          <a:p>
            <a:pPr algn="l" fontAlgn="base"/>
            <a:r>
              <a:rPr lang="ru-RU" sz="1600" b="1" i="0">
                <a:solidFill>
                  <a:srgbClr val="2120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Галина Данилова "Мировая художественная культура. </a:t>
            </a:r>
          </a:p>
          <a:p>
            <a:pPr algn="l" fontAlgn="base"/>
            <a:r>
              <a:rPr lang="ru-RU" sz="1600" b="1" i="0">
                <a:solidFill>
                  <a:srgbClr val="2120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 истоков до XVII века. 10 класс.</a:t>
            </a:r>
          </a:p>
          <a:p>
            <a:pPr marL="0" indent="0" algn="l" fontAlgn="base">
              <a:buNone/>
            </a:pPr>
            <a:r>
              <a:rPr lang="ru-RU" sz="1600" b="1">
                <a:solidFill>
                  <a:srgbClr val="21201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От XVII века до современности, 11 класс</a:t>
            </a:r>
          </a:p>
          <a:p>
            <a:pPr algn="l" fontAlgn="base"/>
            <a:r>
              <a:rPr lang="ru-RU" sz="1600" b="1" i="0">
                <a:solidFill>
                  <a:srgbClr val="21201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Базовый уровень. Учебник</a:t>
            </a:r>
            <a:endParaRPr lang="ru-RU" sz="1600" b="1" i="0" dirty="0">
              <a:solidFill>
                <a:srgbClr val="21201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EAA75E-915B-4942-9F5C-8C8342533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3030769"/>
            <a:ext cx="2179964" cy="34200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5D20F5-E512-4BAD-BE9F-47EF261B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648" y="3052273"/>
            <a:ext cx="2701871" cy="34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34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472D10-E0E6-4564-BFDB-39EF065C2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Современная учебная и методическая литература, характеристики и систематизация</a:t>
            </a:r>
            <a:endParaRPr lang="ru-RU" dirty="0"/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121A31EE-3606-48F0-B646-A0F3E88299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История Изобразительного Искусства А.Л. Филиппова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C0E43CB-C5ED-4CC0-8ECB-22A0F7FAD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028" y="2681259"/>
            <a:ext cx="6953944" cy="391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158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756EF9F-D01D-40E1-A1CA-AE324C1F4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Предложения по работе в создании электронных библиотек преподавателя в будущем</a:t>
            </a:r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B2DBAFD9-747B-48FE-A951-F9B03604AD7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сети Интернет много информации, в которой сложно ориентироваться, поиски рабочего и учебного материала требуют много времени и сил и не всегда увенчиваются успехом. Возможно, стоит подумать о создании электронной библиотеки на базе Ресурсного Центра, в которую можно будет загрузить доступные электронные учебные издания, где можно было бы получить помощь и совет при подготовке учебного материала, поделиться своим мнением по поводу того или иного издания и пособия.</a:t>
            </a:r>
          </a:p>
          <a:p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41E4F7D9-C739-4B32-B9A1-51FB4E22BB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18337" y="1600200"/>
            <a:ext cx="369832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66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494" y="249289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AB45F4-AF1A-40B2-ADD5-81515E4F9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4B4E5C-4167-4ABB-87E3-45681B541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002C0B9-3EF0-4CD7-82B5-AAA639E47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818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4E3979-54CA-41B6-81D2-1FAA66CF4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 работы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27855D-45A3-44A9-BA97-31B8CDADEE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1) Ретроспектива, первые встречи с литературой по истории искусств</a:t>
            </a:r>
          </a:p>
          <a:p>
            <a:r>
              <a:rPr lang="ru-RU" dirty="0"/>
              <a:t>2) Учебная литература по истории искусств 70-80 годов 20 века </a:t>
            </a:r>
          </a:p>
          <a:p>
            <a:r>
              <a:rPr lang="ru-RU" dirty="0"/>
              <a:t>3) Учебная и методическая литература конца 90 – начала 21 века по истории искусств</a:t>
            </a:r>
          </a:p>
          <a:p>
            <a:r>
              <a:rPr lang="ru-RU" dirty="0"/>
              <a:t>3) Современная учебная и методическая литература, характеристики и систематизация</a:t>
            </a:r>
          </a:p>
          <a:p>
            <a:r>
              <a:rPr lang="ru-RU" dirty="0"/>
              <a:t>4) Предложения по работе в создании электронных библиотек преподавателя в будущем</a:t>
            </a:r>
          </a:p>
        </p:txBody>
      </p:sp>
    </p:spTree>
    <p:extLst>
      <p:ext uri="{BB962C8B-B14F-4D97-AF65-F5344CB8AC3E}">
        <p14:creationId xmlns:p14="http://schemas.microsoft.com/office/powerpoint/2010/main" val="1056168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A8C7B-0AF6-45B5-B1CF-23EACD497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07678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Первое знакомство</a:t>
            </a:r>
            <a:br>
              <a:rPr lang="ru-RU" sz="2400" dirty="0"/>
            </a:br>
            <a:r>
              <a:rPr lang="ru-RU" sz="2400" dirty="0"/>
              <a:t>историей искусств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8A464917-DE21-4960-A782-60ADBD9DB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8616" y="273050"/>
            <a:ext cx="4464617" cy="5853113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1615174-62CE-4278-BD1D-F78B325C6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913780"/>
          </a:xfrm>
        </p:spPr>
        <p:txBody>
          <a:bodyPr>
            <a:normAutofit/>
          </a:bodyPr>
          <a:lstStyle/>
          <a:p>
            <a:r>
              <a:rPr lang="ru-RU" sz="1600" dirty="0"/>
              <a:t>«Итальянская Монументальная живопись. Раннее Возрождение» Даниловой И.Е..</a:t>
            </a:r>
          </a:p>
        </p:txBody>
      </p:sp>
    </p:spTree>
    <p:extLst>
      <p:ext uri="{BB962C8B-B14F-4D97-AF65-F5344CB8AC3E}">
        <p14:creationId xmlns:p14="http://schemas.microsoft.com/office/powerpoint/2010/main" val="1542265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FB0573-AC84-4E90-ABE0-0140C7CBA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347638"/>
          </a:xfrm>
        </p:spPr>
        <p:txBody>
          <a:bodyPr>
            <a:normAutofit fontScale="90000"/>
          </a:bodyPr>
          <a:lstStyle/>
          <a:p>
            <a:r>
              <a:rPr lang="ru-RU" dirty="0"/>
              <a:t>Ретроспектива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B9FB785-0D42-4309-8109-23516EBB2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664" y="1542175"/>
            <a:ext cx="6264695" cy="4479111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7FA5622-6D1B-4AD3-BA7D-9397A7D82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836713"/>
            <a:ext cx="8435280" cy="489437"/>
          </a:xfrm>
        </p:spPr>
        <p:txBody>
          <a:bodyPr>
            <a:normAutofit/>
          </a:bodyPr>
          <a:lstStyle/>
          <a:p>
            <a:r>
              <a:rPr lang="ru-RU" sz="1600" dirty="0"/>
              <a:t>Многотомник «Всеобщая история искусств», издававшийся с 1958 года. </a:t>
            </a:r>
          </a:p>
        </p:txBody>
      </p:sp>
    </p:spTree>
    <p:extLst>
      <p:ext uri="{BB962C8B-B14F-4D97-AF65-F5344CB8AC3E}">
        <p14:creationId xmlns:p14="http://schemas.microsoft.com/office/powerpoint/2010/main" val="2002744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2CFC87CF-1EEB-44B4-8ECB-D959BC571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Учебная литература по истории искусств 70-80 годов 20 века</a:t>
            </a:r>
            <a:b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Доступная литература времени обучения автора в Художественной Школе. </a:t>
            </a:r>
            <a:endParaRPr lang="ru-RU" sz="2200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5D0BC1CC-BB85-42A3-872E-D190E18197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60302" y="1600200"/>
            <a:ext cx="3032395" cy="4525963"/>
          </a:xfr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7A5B5760-DF19-4BB8-A968-748D604BC3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04048" y="1628274"/>
            <a:ext cx="3484860" cy="4525963"/>
          </a:xfrm>
        </p:spPr>
      </p:pic>
    </p:spTree>
    <p:extLst>
      <p:ext uri="{BB962C8B-B14F-4D97-AF65-F5344CB8AC3E}">
        <p14:creationId xmlns:p14="http://schemas.microsoft.com/office/powerpoint/2010/main" val="2540590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B5F8EAB-B0E4-482E-B590-892CE7405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19256" cy="1478618"/>
          </a:xfrm>
        </p:spPr>
        <p:txBody>
          <a:bodyPr>
            <a:normAutofit/>
          </a:bodyPr>
          <a:lstStyle/>
          <a:p>
            <a: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Учебная литература по истории искусств 70-80 годов 20 века</a:t>
            </a:r>
            <a:br>
              <a:rPr kumimoji="0" lang="ru-RU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0CF7640C-3FFE-4345-9342-82BC83F47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478618"/>
            <a:ext cx="7128792" cy="4902710"/>
          </a:xfrm>
        </p:spPr>
      </p:pic>
    </p:spTree>
    <p:extLst>
      <p:ext uri="{BB962C8B-B14F-4D97-AF65-F5344CB8AC3E}">
        <p14:creationId xmlns:p14="http://schemas.microsoft.com/office/powerpoint/2010/main" val="38571970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30CE3BFB-D981-4988-88F4-28091E9FD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Учебная и методическая литература конца 90 – начала 21 века по истории искусств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0AE5F7B1-2D16-42C8-8D2D-8613BABB9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5936" y="2115976"/>
            <a:ext cx="4916017" cy="4501847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D5BCCD-B0CD-4344-B1C1-246EF8C48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58008"/>
            <a:ext cx="3262410" cy="458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51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A036C4F1-E576-4726-AF44-0A8191BFD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Учебная и методическая литература конца 90 – начала 21 века по истории искусств</a:t>
            </a:r>
            <a:endParaRPr lang="ru-RU" dirty="0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F8C1CC26-02EF-46B3-B0B1-0B673104B6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7918" y="1600200"/>
            <a:ext cx="3337164" cy="4525963"/>
          </a:xfr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CDFD723B-973C-441E-AB91-829225C320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15095" y="1600200"/>
            <a:ext cx="3104810" cy="4525963"/>
          </a:xfrm>
        </p:spPr>
      </p:pic>
    </p:spTree>
    <p:extLst>
      <p:ext uri="{BB962C8B-B14F-4D97-AF65-F5344CB8AC3E}">
        <p14:creationId xmlns:p14="http://schemas.microsoft.com/office/powerpoint/2010/main" val="661543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46EAD9-CF87-43A0-924C-7887DCA8A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Современная учебная и методическая литература, характеристики и систематизация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9F3C15-B4C0-4852-938C-9D0A61196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54" y="1619835"/>
            <a:ext cx="5422349" cy="30500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041645-11C3-4F99-A09C-2F16A8DC4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3161530"/>
            <a:ext cx="2716408" cy="34384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7B01C03-77DD-40F6-9163-D54B61C790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1790913"/>
            <a:ext cx="2088232" cy="327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542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339</Words>
  <Application>Microsoft Office PowerPoint</Application>
  <PresentationFormat>Экран (4:3)</PresentationFormat>
  <Paragraphs>32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Тема Office</vt:lpstr>
      <vt:lpstr>Презентация PowerPoint</vt:lpstr>
      <vt:lpstr>План работы</vt:lpstr>
      <vt:lpstr>Первое знакомство историей искусств</vt:lpstr>
      <vt:lpstr>Ретроспектива</vt:lpstr>
      <vt:lpstr>Учебная литература по истории искусств 70-80 годов 20 века Доступная литература времени обучения автора в Художественной Школе. </vt:lpstr>
      <vt:lpstr>Учебная литература по истории искусств 70-80 годов 20 века </vt:lpstr>
      <vt:lpstr>Учебная и методическая литература конца 90 – начала 21 века по истории искусств</vt:lpstr>
      <vt:lpstr>Учебная и методическая литература конца 90 – начала 21 века по истории искусств</vt:lpstr>
      <vt:lpstr>Современная учебная и методическая литература, характеристики и систематизация</vt:lpstr>
      <vt:lpstr>Современная учебная и методическая литература, характеристики и систематизация</vt:lpstr>
      <vt:lpstr>Современная учебная и методическая литература, характеристики и систематизация</vt:lpstr>
      <vt:lpstr>Предложения по работе в создании электронных библиотек преподавателя в будущем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Ульяна Оленина</cp:lastModifiedBy>
  <cp:revision>8</cp:revision>
  <dcterms:created xsi:type="dcterms:W3CDTF">2023-10-23T11:09:01Z</dcterms:created>
  <dcterms:modified xsi:type="dcterms:W3CDTF">2023-10-26T13:51:02Z</dcterms:modified>
</cp:coreProperties>
</file>